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89" r:id="rId3"/>
    <p:sldId id="290" r:id="rId4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537"/>
    <a:srgbClr val="2B3F46"/>
    <a:srgbClr val="4F536A"/>
    <a:srgbClr val="68C7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5" autoAdjust="0"/>
    <p:restoredTop sz="94660"/>
  </p:normalViewPr>
  <p:slideViewPr>
    <p:cSldViewPr snapToGrid="0">
      <p:cViewPr>
        <p:scale>
          <a:sx n="75" d="100"/>
          <a:sy n="75" d="100"/>
        </p:scale>
        <p:origin x="972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gs" Target="tags/tag1.xml"/><Relationship Id="rId10" Type="http://schemas.openxmlformats.org/officeDocument/2006/relationships/commentAuthors" Target="commentAuthor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media/image5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2000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Tm="2000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904673"/>
            <a:ext cx="12192000" cy="0"/>
          </a:xfrm>
          <a:prstGeom prst="line">
            <a:avLst/>
          </a:prstGeom>
          <a:ln w="38100">
            <a:solidFill>
              <a:srgbClr val="2B3F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408562" y="243191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第一章：为什么需要时间管理</a:t>
            </a:r>
            <a:endParaRPr lang="zh-CN" altLang="en-US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904673"/>
            <a:ext cx="12192000" cy="0"/>
          </a:xfrm>
          <a:prstGeom prst="line">
            <a:avLst/>
          </a:prstGeom>
          <a:ln w="38100">
            <a:solidFill>
              <a:srgbClr val="2B3F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408562" y="243191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第二章：时间与时间管理概述</a:t>
            </a:r>
            <a:endParaRPr lang="zh-CN" altLang="en-US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904673"/>
            <a:ext cx="12192000" cy="0"/>
          </a:xfrm>
          <a:prstGeom prst="line">
            <a:avLst/>
          </a:prstGeom>
          <a:ln w="38100">
            <a:solidFill>
              <a:srgbClr val="2B3F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408562" y="243191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第三章：时间管理的基本原理</a:t>
            </a:r>
            <a:endParaRPr lang="zh-CN" altLang="en-US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904673"/>
            <a:ext cx="12192000" cy="0"/>
          </a:xfrm>
          <a:prstGeom prst="line">
            <a:avLst/>
          </a:prstGeom>
          <a:ln w="38100">
            <a:solidFill>
              <a:srgbClr val="2B3F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408562" y="243191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B3F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第四章：时间管理的具体实施</a:t>
            </a:r>
            <a:endParaRPr lang="zh-CN" altLang="en-US" sz="2800" b="1" dirty="0">
              <a:solidFill>
                <a:srgbClr val="2B3F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2000">
    <p:cover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85494A-1B39-4AA5-9DB7-4BECCDFAFB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8AF4F-37A7-4353-9AAC-9D7841E9B45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slow" advTm="2000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7" Type="http://schemas.microsoft.com/office/2007/relationships/media" Target="../media/media2.mp3"/><Relationship Id="rId6" Type="http://schemas.openxmlformats.org/officeDocument/2006/relationships/audio" Target="../media/media2.mp3"/><Relationship Id="rId5" Type="http://schemas.openxmlformats.org/officeDocument/2006/relationships/image" Target="../media/image4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>
            <a:fillRect/>
          </a:stretch>
        </p:blipFill>
        <p:spPr>
          <a:xfrm>
            <a:off x="3175514" y="3352317"/>
            <a:ext cx="7176304" cy="59320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317115" y="2030095"/>
            <a:ext cx="9415145" cy="1322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Vue3</a:t>
            </a:r>
            <a:r>
              <a:rPr lang="zh-CN" altLang="en-US" sz="8000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响应式原理分享</a:t>
            </a:r>
            <a:endParaRPr lang="zh-CN" altLang="en-US" sz="8000" b="1" dirty="0">
              <a:gradFill flip="none" rotWithShape="1"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rgbClr val="D1A667"/>
                  </a:gs>
                </a:gsLst>
                <a:lin ang="27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Synergistically utilize technically sound portals with frictionless chains. Dramatically customize…"/>
          <p:cNvSpPr txBox="1"/>
          <p:nvPr/>
        </p:nvSpPr>
        <p:spPr>
          <a:xfrm>
            <a:off x="4812092" y="4708615"/>
            <a:ext cx="4014204" cy="41529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en-US" sz="180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2023</a:t>
            </a:r>
            <a:r>
              <a:rPr lang="zh-CN" altLang="en-US" sz="180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年</a:t>
            </a:r>
            <a:r>
              <a:rPr lang="en-US" altLang="zh-CN" sz="180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3</a:t>
            </a:r>
            <a:r>
              <a:rPr lang="zh-CN" altLang="en-US" sz="180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月</a:t>
            </a:r>
            <a:r>
              <a:rPr lang="en-US" altLang="zh-CN" sz="180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2</a:t>
            </a:r>
            <a:r>
              <a:rPr lang="zh-CN" altLang="en-US" sz="1800" kern="0" dirty="0">
                <a:solidFill>
                  <a:srgbClr val="F0CE9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号</a:t>
            </a:r>
            <a:endParaRPr lang="zh-CN" altLang="en-US" sz="1800" kern="0" dirty="0">
              <a:solidFill>
                <a:srgbClr val="F0CE9B"/>
              </a:solidFill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sp>
        <p:nvSpPr>
          <p:cNvPr id="9" name="iṩļïḓè"/>
          <p:cNvSpPr txBox="1"/>
          <p:nvPr/>
        </p:nvSpPr>
        <p:spPr bwMode="auto">
          <a:xfrm>
            <a:off x="5551805" y="4076700"/>
            <a:ext cx="2535555" cy="412115"/>
          </a:xfrm>
          <a:prstGeom prst="rect">
            <a:avLst/>
          </a:prstGeom>
          <a:gradFill flip="none" rotWithShape="1">
            <a:gsLst>
              <a:gs pos="0">
                <a:srgbClr val="F0CE9B"/>
              </a:gs>
              <a:gs pos="100000">
                <a:srgbClr val="D1A667"/>
              </a:gs>
            </a:gsLst>
            <a:lin ang="16200000" scaled="1"/>
            <a:tileRect/>
          </a:gradFill>
          <a:ln w="9525">
            <a:noFill/>
            <a:miter lim="800000"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>
              <a:spcBef>
                <a:spcPct val="0"/>
              </a:spcBef>
            </a:pPr>
            <a:r>
              <a:rPr lang="zh-CN" altLang="en-US" sz="2000" b="1" dirty="0">
                <a:solidFill>
                  <a:srgbClr val="192537"/>
                </a:solidFill>
              </a:rPr>
              <a:t>分享人：朱锦涛</a:t>
            </a:r>
            <a:endParaRPr lang="zh-CN" altLang="en-US" sz="2000" b="1" dirty="0">
              <a:solidFill>
                <a:srgbClr val="192537"/>
              </a:solidFill>
            </a:endParaRPr>
          </a:p>
        </p:txBody>
      </p:sp>
      <p:pic>
        <p:nvPicPr>
          <p:cNvPr id="10" name="5d18099cb3d9e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915088" y="2142435"/>
            <a:ext cx="487363" cy="487363"/>
          </a:xfrm>
          <a:prstGeom prst="rect">
            <a:avLst/>
          </a:prstGeom>
        </p:spPr>
      </p:pic>
      <p:pic>
        <p:nvPicPr>
          <p:cNvPr id="11" name="快乐生活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827117" y="-368785"/>
            <a:ext cx="609092" cy="6090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6" grpId="0"/>
      <p:bldP spid="8" grpId="0" animBg="1"/>
      <p:bldP spid="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5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4" name="iṩļïḓè"/>
          <p:cNvSpPr txBox="1"/>
          <p:nvPr/>
        </p:nvSpPr>
        <p:spPr bwMode="auto">
          <a:xfrm>
            <a:off x="5301205" y="2143381"/>
            <a:ext cx="3177850" cy="412248"/>
          </a:xfrm>
          <a:prstGeom prst="rect">
            <a:avLst/>
          </a:prstGeom>
          <a:gradFill flip="none" rotWithShape="1">
            <a:gsLst>
              <a:gs pos="0">
                <a:srgbClr val="F0CE9B"/>
              </a:gs>
              <a:gs pos="100000">
                <a:srgbClr val="D1A667"/>
              </a:gs>
            </a:gsLst>
            <a:lin ang="16200000" scaled="1"/>
            <a:tileRect/>
          </a:gradFill>
          <a:ln w="9525">
            <a:noFill/>
            <a:miter lim="800000"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>
              <a:spcBef>
                <a:spcPct val="0"/>
              </a:spcBef>
            </a:pPr>
            <a:r>
              <a:rPr lang="en-US" altLang="zh-CN" sz="3200" b="1" dirty="0">
                <a:solidFill>
                  <a:srgbClr val="192537"/>
                </a:solidFill>
              </a:rPr>
              <a:t>CONTENTS</a:t>
            </a:r>
            <a:endParaRPr lang="en-US" altLang="zh-CN" sz="3200" b="1" dirty="0">
              <a:solidFill>
                <a:srgbClr val="192537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>
            <a:fillRect/>
          </a:stretch>
        </p:blipFill>
        <p:spPr>
          <a:xfrm>
            <a:off x="2955595" y="3787915"/>
            <a:ext cx="3177850" cy="2626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127201" y="3342358"/>
            <a:ext cx="2834814" cy="368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01.</a:t>
            </a:r>
            <a:r>
              <a:rPr lang="zh-CN" altLang="en-US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什么是响应式</a:t>
            </a:r>
            <a:endParaRPr lang="zh-CN" altLang="en-US" b="1" dirty="0">
              <a:gradFill flip="none" rotWithShape="1"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rgbClr val="D1A667"/>
                  </a:gs>
                </a:gsLst>
                <a:lin ang="27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>
            <a:fillRect/>
          </a:stretch>
        </p:blipFill>
        <p:spPr>
          <a:xfrm>
            <a:off x="7040601" y="3787915"/>
            <a:ext cx="3177850" cy="26268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226004" y="3342358"/>
            <a:ext cx="2872259" cy="368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02.</a:t>
            </a:r>
            <a:r>
              <a:rPr lang="zh-CN" altLang="en-US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响应式的演变</a:t>
            </a:r>
            <a:endParaRPr lang="zh-CN" altLang="en-US" b="1" dirty="0">
              <a:gradFill flip="none" rotWithShape="1"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rgbClr val="D1A667"/>
                  </a:gs>
                </a:gsLst>
                <a:lin ang="27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>
            <a:fillRect/>
          </a:stretch>
        </p:blipFill>
        <p:spPr>
          <a:xfrm>
            <a:off x="2955595" y="4991471"/>
            <a:ext cx="3177850" cy="26268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105150" y="4574540"/>
            <a:ext cx="3467735" cy="368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03.</a:t>
            </a:r>
            <a:r>
              <a:rPr lang="zh-CN" altLang="en-US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感受</a:t>
            </a:r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Vue3</a:t>
            </a:r>
            <a:r>
              <a:rPr lang="zh-CN" altLang="en-US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的</a:t>
            </a:r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reactivity API</a:t>
            </a:r>
            <a:endParaRPr lang="en-US" altLang="zh-CN" b="1" dirty="0">
              <a:gradFill flip="none" rotWithShape="1"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rgbClr val="D1A667"/>
                  </a:gs>
                </a:gsLst>
                <a:lin ang="27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9" t="40239" r="11805" b="49999"/>
          <a:stretch>
            <a:fillRect/>
          </a:stretch>
        </p:blipFill>
        <p:spPr>
          <a:xfrm>
            <a:off x="7040601" y="4991471"/>
            <a:ext cx="3177850" cy="26268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226300" y="4574540"/>
            <a:ext cx="3439160" cy="368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04.</a:t>
            </a:r>
            <a:r>
              <a:rPr lang="zh-CN" altLang="en-US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手写实现</a:t>
            </a:r>
            <a:r>
              <a:rPr lang="en-US" altLang="zh-CN" b="1" dirty="0">
                <a:gradFill flip="none" rotWithShape="1">
                  <a:gsLst>
                    <a:gs pos="0">
                      <a:schemeClr val="accent6">
                        <a:lumMod val="20000"/>
                        <a:lumOff val="80000"/>
                      </a:schemeClr>
                    </a:gs>
                    <a:gs pos="100000">
                      <a:srgbClr val="D1A667"/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mini-reactivity</a:t>
            </a:r>
            <a:endParaRPr lang="en-US" altLang="zh-CN" b="1" dirty="0">
              <a:gradFill flip="none" rotWithShape="1"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100000">
                    <a:srgbClr val="D1A667"/>
                  </a:gs>
                </a:gsLst>
                <a:lin ang="27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9" grpId="0"/>
      <p:bldP spid="11" grpId="0"/>
      <p:bldP spid="13" grpId="0"/>
    </p:bldLst>
  </p:timing>
</p:sld>
</file>

<file path=ppt/tags/tag1.xml><?xml version="1.0" encoding="utf-8"?>
<p:tagLst xmlns:p="http://schemas.openxmlformats.org/presentationml/2006/main">
  <p:tag name="KSO_WPP_MARK_KEY" val="4fe12dc1-d143-4f63-8605-4573dffcb7ae"/>
  <p:tag name="COMMONDATA" val="eyJjb3VudCI6MywiaGRpZCI6IjZkMzA2ZWQ1OTkyYmIxN2Y4OWI0MDRjMWE4NjU3NDczIiwidXNlckNvdW50Ijoz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</Words>
  <Application>WPS 演示</Application>
  <PresentationFormat>宽屏</PresentationFormat>
  <Paragraphs>16</Paragraphs>
  <Slides>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黑体</vt:lpstr>
      <vt:lpstr>Roboto Bold</vt:lpstr>
      <vt:lpstr>FiraCode NFM</vt:lpstr>
      <vt:lpstr>仓耳玄三M W05</vt:lpstr>
      <vt:lpstr>Roboto Light</vt:lpstr>
      <vt:lpstr>思源黑体 CN Heavy</vt:lpstr>
      <vt:lpstr>Wingdings</vt:lpstr>
      <vt:lpstr>Calibri</vt:lpstr>
      <vt:lpstr>Arial Unicode MS</vt:lpstr>
      <vt:lpstr>Calibri Light</vt:lpstr>
      <vt:lpstr>Microsoft YaHei UI</vt:lpstr>
      <vt:lpstr>方正超粗黑简体</vt:lpstr>
      <vt:lpstr>Gulim</vt:lpstr>
      <vt:lpstr>Malgun Gothic</vt:lpstr>
      <vt:lpstr>Open Sans</vt:lpstr>
      <vt:lpstr>Segoe Print</vt:lpstr>
      <vt:lpstr>Office 主题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素材来源网站当图网-www.99ppt.com</dc:title>
  <dc:creator>素材来源网站当图网-www.99ppt.com</dc:creator>
  <dc:description>素材来源网站当图网-www.99ppt.com</dc:description>
  <dc:subject>素材来源网站当图网-www.99ppt.com</dc:subject>
  <cp:lastModifiedBy>芲仴乄痕</cp:lastModifiedBy>
  <cp:revision>3</cp:revision>
  <dcterms:created xsi:type="dcterms:W3CDTF">2023-02-27T07:36:09Z</dcterms:created>
  <dcterms:modified xsi:type="dcterms:W3CDTF">2023-02-27T07:39:49Z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KSOTemplateUUID">
    <vt:lpwstr>v1.0_mb_EdnRIfdMO8Wwd7JccjW3Rg==</vt:lpwstr>
  </property>
  <property fmtid="{D5CDD505-2E9C-101B-9397-08002B2CF9AE}" pid="4" name="ICV">
    <vt:lpwstr>B234BE87F65C4A8B9FDB22F71A8BF8B6</vt:lpwstr>
  </property>
</Properties>
</file>

<file path=docProps/thumbnail.jpeg>
</file>